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26"/>
  </p:notesMasterIdLst>
  <p:sldIdLst>
    <p:sldId id="256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XhRqPwCqrPAG7sJgN00hsMhZj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" descr="Obsah obrázku oblečení, obloha, osoba, venku&#10;&#10;Popis byl vytvořen automaticky"/>
          <p:cNvPicPr preferRelativeResize="0"/>
          <p:nvPr/>
        </p:nvPicPr>
        <p:blipFill rotWithShape="1">
          <a:blip r:embed="rId3">
            <a:alphaModFix amt="50000"/>
          </a:blip>
          <a:srcRect t="25000"/>
          <a:stretch/>
        </p:blipFill>
        <p:spPr>
          <a:xfrm>
            <a:off x="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1524000" y="1638861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"/>
              <a:buNone/>
            </a:pPr>
            <a:r>
              <a:rPr lang="cs-CZ">
                <a:solidFill>
                  <a:srgbClr val="FFFFFF"/>
                </a:solidFill>
              </a:rPr>
              <a:t>Erasmus+ na Maltě</a:t>
            </a:r>
            <a:endParaRPr/>
          </a:p>
        </p:txBody>
      </p:sp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1524000" y="4463225"/>
            <a:ext cx="9144000" cy="10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cs-CZ">
                <a:solidFill>
                  <a:srgbClr val="FFFFFF"/>
                </a:solidFill>
              </a:rPr>
              <a:t>29. 9. – 12. 10. 2024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9"/>
          <p:cNvGrpSpPr/>
          <p:nvPr/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197" name="Google Shape;197;p9"/>
            <p:cNvSpPr/>
            <p:nvPr/>
          </p:nvSpPr>
          <p:spPr>
            <a:xfrm rot="-54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 rot="-54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58999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29000">
                  <a:srgbClr val="D86CCC">
                    <a:alpha val="0"/>
                  </a:srgbClr>
                </a:gs>
                <a:gs pos="100000">
                  <a:srgbClr val="78206E"/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FreeMyMe</a:t>
            </a:r>
            <a:endParaRPr sz="40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1" name="Google Shape;201;p9" descr="Obsah obrázku interiér, zeď, Lidská tvář, osob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794" r="11774" b="-1"/>
          <a:stretch/>
        </p:blipFill>
        <p:spPr>
          <a:xfrm>
            <a:off x="6106176" y="-13131"/>
            <a:ext cx="6095999" cy="535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 descr="Obsah obrázku zeď, interiér, oblečení, text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38266" b="4253"/>
          <a:stretch/>
        </p:blipFill>
        <p:spPr>
          <a:xfrm>
            <a:off x="0" y="0"/>
            <a:ext cx="6128935" cy="535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10" descr="Obsah obrázku zeď, oblečení, interiér, osoba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441" r="-1" b="4770"/>
          <a:stretch/>
        </p:blipFill>
        <p:spPr>
          <a:xfrm>
            <a:off x="-1" y="190"/>
            <a:ext cx="812885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0F4861">
                  <a:alpha val="10980"/>
                </a:srgbClr>
              </a:gs>
              <a:gs pos="28000">
                <a:srgbClr val="0F4861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RecruitGiant</a:t>
            </a:r>
            <a:endParaRPr/>
          </a:p>
        </p:txBody>
      </p:sp>
      <p:sp>
        <p:nvSpPr>
          <p:cNvPr id="212" name="Google Shape;212;p10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0" descr="Obsah obrázku kolo, text, Pozemní vozidlo, vozidlo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1550" r="1" b="77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11" descr="Obsah obrázku obloha, oblečení, venku, osob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5943" t="13211" r="13015"/>
          <a:stretch/>
        </p:blipFill>
        <p:spPr>
          <a:xfrm>
            <a:off x="6417363" y="190"/>
            <a:ext cx="577463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0F4861">
                  <a:alpha val="10980"/>
                </a:srgbClr>
              </a:gs>
              <a:gs pos="28000">
                <a:srgbClr val="0F4861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Privilege Trips </a:t>
            </a:r>
            <a:endParaRPr/>
          </a:p>
        </p:txBody>
      </p:sp>
      <p:sp>
        <p:nvSpPr>
          <p:cNvPr id="223" name="Google Shape;223;p11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1" descr="Obsah obrázku osoba, interiér, zeď, oblečení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-25" r="-487"/>
          <a:stretch/>
        </p:blipFill>
        <p:spPr>
          <a:xfrm>
            <a:off x="-264" y="-10691"/>
            <a:ext cx="7091299" cy="529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/>
          <p:nvPr/>
        </p:nvSpPr>
        <p:spPr>
          <a:xfrm>
            <a:off x="-9645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>
            <a:spLocks noGrp="1"/>
          </p:cNvSpPr>
          <p:nvPr>
            <p:ph type="title"/>
          </p:nvPr>
        </p:nvSpPr>
        <p:spPr>
          <a:xfrm>
            <a:off x="-255735" y="2579843"/>
            <a:ext cx="3319200" cy="16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mes New Roman"/>
              <a:buNone/>
            </a:pPr>
            <a:r>
              <a:rPr lang="cs-CZ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QuickLets Ta'Xbiex</a:t>
            </a:r>
            <a:endParaRPr sz="4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12" descr="Obsah obrázku interiér, osoba, oblečení, zeď&#10;&#10;Popis byl vytvořen automaticky"/>
          <p:cNvPicPr preferRelativeResize="0"/>
          <p:nvPr/>
        </p:nvPicPr>
        <p:blipFill rotWithShape="1">
          <a:blip r:embed="rId3">
            <a:alphaModFix/>
          </a:blip>
          <a:srcRect r="1499" b="-4"/>
          <a:stretch/>
        </p:blipFill>
        <p:spPr>
          <a:xfrm>
            <a:off x="3063475" y="-13238"/>
            <a:ext cx="4394353" cy="248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 descr="Obsah obrázku osoba, oblečení, interiér, zeď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16682" r="8771" b="4"/>
          <a:stretch/>
        </p:blipFill>
        <p:spPr>
          <a:xfrm>
            <a:off x="7457825" y="-13250"/>
            <a:ext cx="3413153" cy="25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/>
          <p:nvPr/>
        </p:nvSpPr>
        <p:spPr>
          <a:xfrm>
            <a:off x="3063475" y="2476172"/>
            <a:ext cx="7807500" cy="90300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/>
          <p:nvPr/>
        </p:nvSpPr>
        <p:spPr>
          <a:xfrm rot="5400000">
            <a:off x="-333576" y="3397038"/>
            <a:ext cx="6858000" cy="63900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2" descr="Obsah obrázku oblečení, zeď, osoba, Lidská tvář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3642" r="7946" b="6208"/>
          <a:stretch/>
        </p:blipFill>
        <p:spPr>
          <a:xfrm>
            <a:off x="3063475" y="2553350"/>
            <a:ext cx="7807500" cy="43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3"/>
          <p:cNvGrpSpPr/>
          <p:nvPr/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241" name="Google Shape;241;p13"/>
            <p:cNvSpPr/>
            <p:nvPr/>
          </p:nvSpPr>
          <p:spPr>
            <a:xfrm rot="-5400000" flipH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 rot="-5400000" flipH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58999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3"/>
            <p:cNvSpPr/>
            <p:nvPr/>
          </p:nvSpPr>
          <p:spPr>
            <a:xfrm rot="5400000" flipH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29000">
                  <a:srgbClr val="D86CCC">
                    <a:alpha val="0"/>
                  </a:srgbClr>
                </a:gs>
                <a:gs pos="100000">
                  <a:srgbClr val="78206E"/>
                </a:gs>
              </a:gsLst>
              <a:lin ang="9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13"/>
          <p:cNvSpPr txBox="1">
            <a:spLocks noGrp="1"/>
          </p:cNvSpPr>
          <p:nvPr>
            <p:ph type="title"/>
          </p:nvPr>
        </p:nvSpPr>
        <p:spPr>
          <a:xfrm>
            <a:off x="838200" y="5595614"/>
            <a:ext cx="6850488" cy="91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lay"/>
              <a:buNone/>
            </a:pPr>
            <a:r>
              <a:rPr lang="cs-CZ" sz="3200">
                <a:solidFill>
                  <a:srgbClr val="FFFFFF"/>
                </a:solidFill>
              </a:rPr>
              <a:t>Polaris consultancy</a:t>
            </a:r>
            <a:endParaRPr/>
          </a:p>
        </p:txBody>
      </p:sp>
      <p:pic>
        <p:nvPicPr>
          <p:cNvPr id="245" name="Google Shape;245;p13" descr="Obsah obrázku oblečení, osoba, boty, zeď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0223" r="25487"/>
          <a:stretch/>
        </p:blipFill>
        <p:spPr>
          <a:xfrm>
            <a:off x="0" y="0"/>
            <a:ext cx="5158409" cy="534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 descr="Obsah obrázku osoba, zeď, interiér, oblečení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11387" t="-311" r="15128" b="-1013"/>
          <a:stretch/>
        </p:blipFill>
        <p:spPr>
          <a:xfrm>
            <a:off x="5144564" y="-58917"/>
            <a:ext cx="7042821" cy="5462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686238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6C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191966" y="905011"/>
            <a:ext cx="3629555" cy="188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cs-CZ" sz="4800"/>
              <a:t>School trips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body" idx="2"/>
          </p:nvPr>
        </p:nvSpPr>
        <p:spPr>
          <a:xfrm>
            <a:off x="1191966" y="2965592"/>
            <a:ext cx="3629555" cy="298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Program with teachers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Places we visited</a:t>
            </a:r>
            <a:endParaRPr sz="1800"/>
          </a:p>
        </p:txBody>
      </p:sp>
      <p:pic>
        <p:nvPicPr>
          <p:cNvPr id="258" name="Google Shape;258;p14" descr="Obsah obrázku boty, oblečení, osoba, venku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858" t="13" r="8584" b="-12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"/>
              <a:buNone/>
            </a:pPr>
            <a:r>
              <a:rPr lang="cs-CZ" sz="36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Valletta</a:t>
            </a:r>
            <a:endParaRPr/>
          </a:p>
        </p:txBody>
      </p:sp>
      <p:pic>
        <p:nvPicPr>
          <p:cNvPr id="266" name="Google Shape;266;p15" descr="Obsah obrázku venku, obloha, palma, budova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13255" r="-3" b="19145"/>
          <a:stretch/>
        </p:blipFill>
        <p:spPr>
          <a:xfrm>
            <a:off x="4968252" y="324472"/>
            <a:ext cx="2232661" cy="201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 descr="Obsah obrázku venku, oblečení, osoba, cesta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-2" t="19782" r="-2" b="12617"/>
          <a:stretch/>
        </p:blipFill>
        <p:spPr>
          <a:xfrm>
            <a:off x="7292358" y="318582"/>
            <a:ext cx="2232662" cy="201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 descr="Obsah obrázku venku, obloha, skála, voda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16002" r="-5" b="16899"/>
          <a:stretch/>
        </p:blipFill>
        <p:spPr>
          <a:xfrm>
            <a:off x="9617742" y="2422117"/>
            <a:ext cx="2251026" cy="201376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5"/>
          <p:cNvSpPr/>
          <p:nvPr/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5" descr="Obsah obrázku venku, boty, oblečení, obloha&#10;&#10;Popis byl vytvořen automaticky"/>
          <p:cNvPicPr preferRelativeResize="0"/>
          <p:nvPr/>
        </p:nvPicPr>
        <p:blipFill rotWithShape="1">
          <a:blip r:embed="rId6">
            <a:alphaModFix/>
          </a:blip>
          <a:srcRect l="2537" r="11069" b="2"/>
          <a:stretch/>
        </p:blipFill>
        <p:spPr>
          <a:xfrm>
            <a:off x="4971126" y="2429124"/>
            <a:ext cx="4556762" cy="410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 descr="Obsah obrázku obloha, venku, fontána, území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7">
            <a:alphaModFix/>
          </a:blip>
          <a:srcRect t="9855" b="22449"/>
          <a:stretch/>
        </p:blipFill>
        <p:spPr>
          <a:xfrm>
            <a:off x="320045" y="2439416"/>
            <a:ext cx="4552288" cy="410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 descr="Obsah obrázku obloha, budova, socha, venku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>
            <a:alphaModFix/>
          </a:blip>
          <a:srcRect t="15108" r="-5" b="18303"/>
          <a:stretch/>
        </p:blipFill>
        <p:spPr>
          <a:xfrm>
            <a:off x="9617743" y="318582"/>
            <a:ext cx="2251025" cy="199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 descr="Obsah obrázku okno, venku, obloha, fasáda&#10;&#10;Popis byl vytvořen automaticky"/>
          <p:cNvPicPr preferRelativeResize="0"/>
          <p:nvPr/>
        </p:nvPicPr>
        <p:blipFill rotWithShape="1">
          <a:blip r:embed="rId9">
            <a:alphaModFix/>
          </a:blip>
          <a:srcRect t="8210" r="-5" b="23938"/>
          <a:stretch/>
        </p:blipFill>
        <p:spPr>
          <a:xfrm>
            <a:off x="9617744" y="4499919"/>
            <a:ext cx="2251024" cy="203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16" descr="Obsah obrázku venku, obloha, voda, cestovat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8915" r="-2" b="-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0" name="Google Shape;28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829" r="1828"/>
          <a:stretch/>
        </p:blipFill>
        <p:spPr>
          <a:xfrm>
            <a:off x="7822523" y="3456433"/>
            <a:ext cx="4369477" cy="34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 rotWithShape="1">
          <a:blip r:embed="rId5">
            <a:alphaModFix/>
          </a:blip>
          <a:srcRect t="3959" b="3960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2" name="Google Shape;282;p16"/>
          <p:cNvSpPr/>
          <p:nvPr/>
        </p:nvSpPr>
        <p:spPr>
          <a:xfrm>
            <a:off x="0" y="0"/>
            <a:ext cx="4397136" cy="6858000"/>
          </a:xfrm>
          <a:custGeom>
            <a:avLst/>
            <a:gdLst/>
            <a:ahLst/>
            <a:cxnLst/>
            <a:rect l="l" t="t" r="r" b="b"/>
            <a:pathLst>
              <a:path w="4397136" h="6858000" extrusionOk="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0"/>
            <a:ext cx="4386504" cy="6858000"/>
          </a:xfrm>
          <a:custGeom>
            <a:avLst/>
            <a:gdLst/>
            <a:ahLst/>
            <a:cxnLst/>
            <a:rect l="l" t="t" r="r" b="b"/>
            <a:pathLst>
              <a:path w="4386504" h="6858000" extrusionOk="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cs-CZ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Harbour cruise </a:t>
            </a:r>
            <a:endParaRPr/>
          </a:p>
        </p:txBody>
      </p:sp>
      <p:sp>
        <p:nvSpPr>
          <p:cNvPr id="285" name="Google Shape;285;p16"/>
          <p:cNvSpPr/>
          <p:nvPr/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16" descr="Obsah obrázku venku, oblečení, obloha, osob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6">
            <a:alphaModFix/>
          </a:blip>
          <a:srcRect l="4159" r="3" b="4"/>
          <a:stretch/>
        </p:blipFill>
        <p:spPr>
          <a:xfrm>
            <a:off x="7845207" y="10"/>
            <a:ext cx="4346795" cy="340155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/>
          <p:nvPr/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7"/>
          <p:cNvSpPr txBox="1">
            <a:spLocks noGrp="1"/>
          </p:cNvSpPr>
          <p:nvPr>
            <p:ph type="title"/>
          </p:nvPr>
        </p:nvSpPr>
        <p:spPr>
          <a:xfrm>
            <a:off x="8017254" y="557188"/>
            <a:ext cx="3800564" cy="167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cs-CZ" sz="4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Gozo</a:t>
            </a:r>
            <a:endParaRPr/>
          </a:p>
        </p:txBody>
      </p:sp>
      <p:pic>
        <p:nvPicPr>
          <p:cNvPr id="294" name="Google Shape;294;p17" descr="Obsah obrázku budova, kostel, kupole, in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9005" t="-625" r="28230" b="621"/>
          <a:stretch/>
        </p:blipFill>
        <p:spPr>
          <a:xfrm rot="5400000">
            <a:off x="82635" y="-73668"/>
            <a:ext cx="2228759" cy="237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7" descr="Obsah obrázku oblečení, budova, boty, osob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8342" r="1697" b="-3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7" descr="Obsah obrázku venku, obloha, příroda, krajina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18579" t="210" r="28656" b="-214"/>
          <a:stretch/>
        </p:blipFill>
        <p:spPr>
          <a:xfrm rot="5400000">
            <a:off x="5223518" y="-83889"/>
            <a:ext cx="2228759" cy="237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7" descr="Obsah obrázku venku, příroda, obloha, pláž&#10;&#10;Popis byl vytvořen automaticky"/>
          <p:cNvPicPr preferRelativeResize="0"/>
          <p:nvPr/>
        </p:nvPicPr>
        <p:blipFill rotWithShape="1">
          <a:blip r:embed="rId6">
            <a:alphaModFix/>
          </a:blip>
          <a:srcRect l="23387" t="-674" r="19914" b="417"/>
          <a:stretch/>
        </p:blipFill>
        <p:spPr>
          <a:xfrm rot="5400000">
            <a:off x="7735898" y="2412123"/>
            <a:ext cx="4468072" cy="444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7" descr="Obsah obrázku obloha, venku, budova, lidé&#10;&#10;Popis byl vytvořen automaticky"/>
          <p:cNvPicPr preferRelativeResize="0"/>
          <p:nvPr/>
        </p:nvPicPr>
        <p:blipFill rotWithShape="1">
          <a:blip r:embed="rId7">
            <a:alphaModFix/>
          </a:blip>
          <a:srcRect l="678" t="995" r="1869" b="772"/>
          <a:stretch/>
        </p:blipFill>
        <p:spPr>
          <a:xfrm>
            <a:off x="11385" y="2400150"/>
            <a:ext cx="3324552" cy="446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7" descr="Obsah obrázku zeď, budova, Zříceniny, obloha&#10;&#10;Popis byl vytvořen automaticky"/>
          <p:cNvPicPr preferRelativeResize="0"/>
          <p:nvPr/>
        </p:nvPicPr>
        <p:blipFill rotWithShape="1">
          <a:blip r:embed="rId8">
            <a:alphaModFix/>
          </a:blip>
          <a:srcRect l="18845" r="18409" b="-2"/>
          <a:stretch/>
        </p:blipFill>
        <p:spPr>
          <a:xfrm rot="5400000">
            <a:off x="3303746" y="2630808"/>
            <a:ext cx="4457850" cy="39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7"/>
          <p:cNvSpPr txBox="1">
            <a:spLocks noGrp="1"/>
          </p:cNvSpPr>
          <p:nvPr>
            <p:ph type="body" idx="1"/>
          </p:nvPr>
        </p:nvSpPr>
        <p:spPr>
          <a:xfrm>
            <a:off x="8017253" y="2400475"/>
            <a:ext cx="3800565" cy="377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686238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6C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1191966" y="905011"/>
            <a:ext cx="3629555" cy="188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cs-CZ" sz="4800"/>
              <a:t>Free time</a:t>
            </a:r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1191966" y="2965592"/>
            <a:ext cx="3629555" cy="298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Malta from our perspective</a:t>
            </a:r>
            <a:endParaRPr sz="1800"/>
          </a:p>
        </p:txBody>
      </p:sp>
      <p:pic>
        <p:nvPicPr>
          <p:cNvPr id="312" name="Google Shape;312;p18" descr="Obsah obrázku venku, boty, oblečení, obloh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6124" b="2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 descr="Obsah obrázku oblečení, osoba, obloha, venku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290" y="891230"/>
            <a:ext cx="6744027" cy="505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53E77-C7D9-EFF3-D041-73A1D7CB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Stáž na Maltě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3476F-C4F4-F030-EC0A-B407706F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ODBORNÁ STÁŽ STUDENTŮ VE FIRMÁCH NA MALTĚ</a:t>
            </a:r>
            <a:b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Erasmus+ KA1 Vzdělávací mobilita jednotlivců v odborném vzdělávání</a:t>
            </a:r>
            <a:b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Projekt 2024-1-CZ01-KA121-VET-000197534</a:t>
            </a:r>
            <a:b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Veškeré náklady jsou financovány Evropskou Unií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DBA550-4378-42B5-81FD-EF006A5D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13" y="4203430"/>
            <a:ext cx="9435374" cy="19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9" descr="Obsah obrázku oblečení, osoba, boty, Lidská tvář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11893" r="4" b="9520"/>
          <a:stretch/>
        </p:blipFill>
        <p:spPr>
          <a:xfrm>
            <a:off x="1" y="1"/>
            <a:ext cx="2970465" cy="33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 descr="Obsah obrázku venku, obloha, oblečení, boty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14616"/>
          <a:stretch/>
        </p:blipFill>
        <p:spPr>
          <a:xfrm>
            <a:off x="-1334" y="3474697"/>
            <a:ext cx="297180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 descr="Obsah obrázku venku, obloha, budova, strom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r="14615"/>
          <a:stretch/>
        </p:blipFill>
        <p:spPr>
          <a:xfrm rot="5400000">
            <a:off x="2859823" y="3680461"/>
            <a:ext cx="338327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6">
            <a:alphaModFix/>
          </a:blip>
          <a:srcRect l="10949" t="10315" b="-98"/>
          <a:stretch/>
        </p:blipFill>
        <p:spPr>
          <a:xfrm rot="-5400000">
            <a:off x="7468285" y="-1340452"/>
            <a:ext cx="3383267" cy="606416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9"/>
          <p:cNvSpPr/>
          <p:nvPr/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8C5D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</a:pPr>
            <a:endParaRPr sz="32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25" name="Google Shape;325;p19" descr="Obsah obrázku venku, obloha, mrak, území&#10;&#10;Popis byl vytvořen automaticky"/>
          <p:cNvPicPr preferRelativeResize="0"/>
          <p:nvPr/>
        </p:nvPicPr>
        <p:blipFill rotWithShape="1">
          <a:blip r:embed="rId7">
            <a:alphaModFix/>
          </a:blip>
          <a:srcRect l="6804" r="7776" b="5"/>
          <a:stretch/>
        </p:blipFill>
        <p:spPr>
          <a:xfrm rot="5400000">
            <a:off x="-206407" y="3681069"/>
            <a:ext cx="3383280" cy="297046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/>
          <p:nvPr/>
        </p:nvSpPr>
        <p:spPr>
          <a:xfrm>
            <a:off x="8998085" y="3429000"/>
            <a:ext cx="463017" cy="342897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9" descr="Obsah obrázku venku, oblečení, osoba, obloha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>
            <a:alphaModFix/>
          </a:blip>
          <a:srcRect l="2" t="14615" r="-1" b="-1"/>
          <a:stretch/>
        </p:blipFill>
        <p:spPr>
          <a:xfrm>
            <a:off x="6143559" y="3474697"/>
            <a:ext cx="2971800" cy="338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 descr="Obsah obrázku oblečení, osoba, Lidská tvář, úsměv&#10;&#10;Popis byl vytvořen automaticky"/>
          <p:cNvPicPr preferRelativeResize="0"/>
          <p:nvPr/>
        </p:nvPicPr>
        <p:blipFill rotWithShape="1">
          <a:blip r:embed="rId9">
            <a:alphaModFix/>
          </a:blip>
          <a:srcRect t="35932"/>
          <a:stretch/>
        </p:blipFill>
        <p:spPr>
          <a:xfrm>
            <a:off x="9221556" y="3474709"/>
            <a:ext cx="2970444" cy="338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 descr="Obsah obrázku venku, oblečení, boty, budova&#10;&#10;Popis byl vytvořen automaticky"/>
          <p:cNvPicPr preferRelativeResize="0"/>
          <p:nvPr/>
        </p:nvPicPr>
        <p:blipFill rotWithShape="1">
          <a:blip r:embed="rId10">
            <a:alphaModFix/>
          </a:blip>
          <a:srcRect l="14193" t="17886" r="33852" b="3248"/>
          <a:stretch/>
        </p:blipFill>
        <p:spPr>
          <a:xfrm>
            <a:off x="3058566" y="-1"/>
            <a:ext cx="2971801" cy="3383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20" descr="Obsah obrázku budova, kov, kostel, interiér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4580" b="5"/>
          <a:stretch/>
        </p:blipFill>
        <p:spPr>
          <a:xfrm rot="5400000">
            <a:off x="-206407" y="206407"/>
            <a:ext cx="3383279" cy="297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0" descr="Obsah obrázku obloha, venku, budova, boty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8975" r="-1" b="26958"/>
          <a:stretch/>
        </p:blipFill>
        <p:spPr>
          <a:xfrm>
            <a:off x="3061238" y="9"/>
            <a:ext cx="2970465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0" descr="Obsah obrázku venku, budova, obloha, okno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14615"/>
          <a:stretch/>
        </p:blipFill>
        <p:spPr>
          <a:xfrm rot="5400000">
            <a:off x="5940169" y="205738"/>
            <a:ext cx="338327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0"/>
          <p:cNvPicPr preferRelativeResize="0"/>
          <p:nvPr/>
        </p:nvPicPr>
        <p:blipFill rotWithShape="1">
          <a:blip r:embed="rId6">
            <a:alphaModFix/>
          </a:blip>
          <a:srcRect l="12138" t="17917" r="6128" b="8232"/>
          <a:stretch/>
        </p:blipFill>
        <p:spPr>
          <a:xfrm rot="5400000">
            <a:off x="9025507" y="206407"/>
            <a:ext cx="3383278" cy="297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0" descr="Obsah obrázku venku, obloha, osvětlení, noc&#10;&#10;Popis byl vytvořen automaticky"/>
          <p:cNvPicPr preferRelativeResize="0"/>
          <p:nvPr/>
        </p:nvPicPr>
        <p:blipFill rotWithShape="1">
          <a:blip r:embed="rId7">
            <a:alphaModFix/>
          </a:blip>
          <a:srcRect l="38068" t="132" r="19951" b="-132"/>
          <a:stretch/>
        </p:blipFill>
        <p:spPr>
          <a:xfrm rot="5400000">
            <a:off x="1329561" y="2144141"/>
            <a:ext cx="3383280" cy="604443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0"/>
          <p:cNvSpPr/>
          <p:nvPr/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54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</a:pPr>
            <a:endParaRPr sz="32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8993275" y="3429000"/>
            <a:ext cx="361740" cy="3429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8">
            <a:alphaModFix/>
          </a:blip>
          <a:srcRect l="16721" t="17076" r="6193" b="17076"/>
          <a:stretch/>
        </p:blipFill>
        <p:spPr>
          <a:xfrm>
            <a:off x="6145908" y="3474718"/>
            <a:ext cx="2970465" cy="338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0" descr="Obsah obrázku venku, budova, oblečení, obloha&#10;&#10;Popis byl vytvořen automaticky"/>
          <p:cNvPicPr preferRelativeResize="0"/>
          <p:nvPr/>
        </p:nvPicPr>
        <p:blipFill rotWithShape="1">
          <a:blip r:embed="rId9">
            <a:alphaModFix/>
          </a:blip>
          <a:srcRect b="13999"/>
          <a:stretch/>
        </p:blipFill>
        <p:spPr>
          <a:xfrm>
            <a:off x="9231915" y="3474719"/>
            <a:ext cx="2970465" cy="3406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51" name="Google Shape;351;p21" descr="Obsah obrázku venku, obloha, voda, území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091" t="15362" r="-1090" b="10201"/>
          <a:stretch/>
        </p:blipFill>
        <p:spPr>
          <a:xfrm>
            <a:off x="-3047" y="2509525"/>
            <a:ext cx="4384546" cy="435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 descr="Obsah obrázku venku, obloha, mrak, strom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10447" r="32966" b="4"/>
          <a:stretch/>
        </p:blipFill>
        <p:spPr>
          <a:xfrm rot="5400000">
            <a:off x="9223203" y="-415367"/>
            <a:ext cx="2553431" cy="338416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1"/>
          <p:cNvSpPr/>
          <p:nvPr/>
        </p:nvSpPr>
        <p:spPr>
          <a:xfrm>
            <a:off x="0" y="2489421"/>
            <a:ext cx="12192000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1"/>
          <p:cNvSpPr/>
          <p:nvPr/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1" descr="Obsah obrázku venku, příroda, duha, obloh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15686" r="10255"/>
          <a:stretch/>
        </p:blipFill>
        <p:spPr>
          <a:xfrm rot="5400000">
            <a:off x="4408852" y="2526073"/>
            <a:ext cx="4304575" cy="435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 descr="Obsah obrázku venku, mrak, obloha, voda&#10;&#10;Popis byl vytvořen automaticky"/>
          <p:cNvPicPr preferRelativeResize="0"/>
          <p:nvPr/>
        </p:nvPicPr>
        <p:blipFill rotWithShape="1">
          <a:blip r:embed="rId6">
            <a:alphaModFix/>
          </a:blip>
          <a:srcRect l="1027" r="4467" b="-2"/>
          <a:stretch/>
        </p:blipFill>
        <p:spPr>
          <a:xfrm rot="5400000">
            <a:off x="8331631" y="2997631"/>
            <a:ext cx="4304571" cy="34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/>
          <p:nvPr/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rgbClr val="06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21" descr="Obsah obrázku venku, obloha, mrak, rostlina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 l="24271" b="23118"/>
          <a:stretch/>
        </p:blipFill>
        <p:spPr>
          <a:xfrm>
            <a:off x="4381497" y="0"/>
            <a:ext cx="4359286" cy="248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1" descr="Obsah obrázku venku, voda, obloha, jezero&#10;&#10;Popis byl vytvořen automaticky"/>
          <p:cNvPicPr preferRelativeResize="0"/>
          <p:nvPr/>
        </p:nvPicPr>
        <p:blipFill rotWithShape="1">
          <a:blip r:embed="rId8">
            <a:alphaModFix/>
          </a:blip>
          <a:srcRect l="614" t="20898" r="369" b="36313"/>
          <a:stretch/>
        </p:blipFill>
        <p:spPr>
          <a:xfrm>
            <a:off x="-3048" y="1"/>
            <a:ext cx="4320539" cy="248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2"/>
          <p:cNvSpPr txBox="1">
            <a:spLocks noGrp="1"/>
          </p:cNvSpPr>
          <p:nvPr>
            <p:ph type="title"/>
          </p:nvPr>
        </p:nvSpPr>
        <p:spPr>
          <a:xfrm>
            <a:off x="631038" y="620480"/>
            <a:ext cx="37341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cs-CZ" sz="5400"/>
              <a:t>Thank you for your attention</a:t>
            </a: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6310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22" descr="Obsah obrázku oblečení, boty, osoba, venku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3243" r="4447"/>
          <a:stretch/>
        </p:blipFill>
        <p:spPr>
          <a:xfrm>
            <a:off x="4049486" y="10"/>
            <a:ext cx="844061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</a:rPr>
              <a:t>Topics</a:t>
            </a:r>
            <a:endParaRPr/>
          </a:p>
        </p:txBody>
      </p:sp>
      <p:grpSp>
        <p:nvGrpSpPr>
          <p:cNvPr id="118" name="Google Shape;118;p2"/>
          <p:cNvGrpSpPr/>
          <p:nvPr/>
        </p:nvGrpSpPr>
        <p:grpSpPr>
          <a:xfrm>
            <a:off x="4905052" y="798460"/>
            <a:ext cx="6666833" cy="5357880"/>
            <a:chOff x="0" y="48020"/>
            <a:chExt cx="6666833" cy="5357880"/>
          </a:xfrm>
        </p:grpSpPr>
        <p:sp>
          <p:nvSpPr>
            <p:cNvPr id="119" name="Google Shape;119;p2"/>
            <p:cNvSpPr/>
            <p:nvPr/>
          </p:nvSpPr>
          <p:spPr>
            <a:xfrm>
              <a:off x="0" y="653180"/>
              <a:ext cx="6666833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3341" y="48020"/>
              <a:ext cx="4666783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392424" y="107103"/>
              <a:ext cx="4548617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6375" tIns="0" rIns="176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lang="cs-CZ" sz="4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Jobs</a:t>
              </a:r>
              <a:endPara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0" y="2512940"/>
              <a:ext cx="6666833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8CAF1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341" y="1907780"/>
              <a:ext cx="4666783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BA4A"/>
                </a:gs>
                <a:gs pos="50000">
                  <a:srgbClr val="8FB614"/>
                </a:gs>
                <a:gs pos="100000">
                  <a:srgbClr val="81A70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392424" y="1966863"/>
              <a:ext cx="4548617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6375" tIns="0" rIns="176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lang="cs-CZ" sz="4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School trips</a:t>
              </a:r>
              <a:endPara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0" y="4372700"/>
              <a:ext cx="6666833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1869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3341" y="3767540"/>
              <a:ext cx="4666783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97B4D"/>
                </a:gs>
                <a:gs pos="50000">
                  <a:srgbClr val="126D20"/>
                </a:gs>
                <a:gs pos="100000">
                  <a:srgbClr val="0C631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392424" y="3826623"/>
              <a:ext cx="4548617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6375" tIns="0" rIns="176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lang="cs-CZ" sz="4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Free time </a:t>
              </a:r>
              <a:endPara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68623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F6C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>
            <a:spLocks noGrp="1"/>
          </p:cNvSpPr>
          <p:nvPr>
            <p:ph type="title"/>
          </p:nvPr>
        </p:nvSpPr>
        <p:spPr>
          <a:xfrm>
            <a:off x="1191966" y="905011"/>
            <a:ext cx="3629555" cy="188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cs-CZ" sz="4800"/>
              <a:t>Jobs</a:t>
            </a:r>
            <a:endParaRPr/>
          </a:p>
        </p:txBody>
      </p:sp>
      <p:sp>
        <p:nvSpPr>
          <p:cNvPr id="138" name="Google Shape;138;p3"/>
          <p:cNvSpPr txBox="1">
            <a:spLocks noGrp="1"/>
          </p:cNvSpPr>
          <p:nvPr>
            <p:ph type="body" idx="1"/>
          </p:nvPr>
        </p:nvSpPr>
        <p:spPr>
          <a:xfrm>
            <a:off x="1191966" y="2965592"/>
            <a:ext cx="3629555" cy="298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 dirty="0" err="1"/>
              <a:t>What</a:t>
            </a:r>
            <a:r>
              <a:rPr lang="cs-CZ" sz="1800" dirty="0"/>
              <a:t> </a:t>
            </a:r>
            <a:r>
              <a:rPr lang="cs-CZ" sz="1800" dirty="0" err="1"/>
              <a:t>companies</a:t>
            </a:r>
            <a:r>
              <a:rPr lang="cs-CZ" sz="1800" dirty="0"/>
              <a:t> </a:t>
            </a:r>
            <a:r>
              <a:rPr lang="cs-CZ" sz="1800" dirty="0" err="1"/>
              <a:t>we</a:t>
            </a:r>
            <a:r>
              <a:rPr lang="cs-CZ" sz="1800" dirty="0"/>
              <a:t> </a:t>
            </a:r>
            <a:r>
              <a:rPr lang="cs-CZ" sz="1800" dirty="0" err="1"/>
              <a:t>worked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 dirty="0" err="1"/>
              <a:t>What</a:t>
            </a:r>
            <a:r>
              <a:rPr lang="cs-CZ" sz="1800" dirty="0"/>
              <a:t> </a:t>
            </a:r>
            <a:r>
              <a:rPr lang="cs-CZ" sz="1800" dirty="0" err="1"/>
              <a:t>did</a:t>
            </a:r>
            <a:r>
              <a:rPr lang="cs-CZ" sz="1800" dirty="0"/>
              <a:t> </a:t>
            </a:r>
            <a:r>
              <a:rPr lang="cs-CZ" sz="1800" dirty="0" err="1"/>
              <a:t>we</a:t>
            </a:r>
            <a:r>
              <a:rPr lang="cs-CZ" sz="1800" dirty="0"/>
              <a:t> do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 dirty="0" err="1"/>
              <a:t>Who</a:t>
            </a:r>
            <a:r>
              <a:rPr lang="cs-CZ" sz="1800" dirty="0"/>
              <a:t> </a:t>
            </a:r>
            <a:r>
              <a:rPr lang="cs-CZ" sz="1800" dirty="0" err="1"/>
              <a:t>did</a:t>
            </a:r>
            <a:r>
              <a:rPr lang="cs-CZ" sz="1800" dirty="0"/>
              <a:t> </a:t>
            </a:r>
            <a:r>
              <a:rPr lang="cs-CZ" sz="1800" dirty="0" err="1"/>
              <a:t>we</a:t>
            </a:r>
            <a:r>
              <a:rPr lang="cs-CZ" sz="1800" dirty="0"/>
              <a:t> </a:t>
            </a:r>
            <a:r>
              <a:rPr lang="cs-CZ" sz="1800" dirty="0" err="1"/>
              <a:t>work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endParaRPr sz="1800"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pic>
        <p:nvPicPr>
          <p:cNvPr id="139" name="Google Shape;139;p3" descr="Obsah obrázku oblečení, osoba, interiér, stůl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9442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7" descr="Obsah obrázku oblečení, osoba, nábytek, interiér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3583" r="-2" b="-2"/>
          <a:stretch/>
        </p:blipFill>
        <p:spPr>
          <a:xfrm>
            <a:off x="-1" y="190"/>
            <a:ext cx="812885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0F4861">
                  <a:alpha val="10980"/>
                </a:srgbClr>
              </a:gs>
              <a:gs pos="28000">
                <a:srgbClr val="0F4861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</a:rPr>
              <a:t>National bibliographic office</a:t>
            </a:r>
            <a:endParaRPr/>
          </a:p>
        </p:txBody>
      </p:sp>
      <p:sp>
        <p:nvSpPr>
          <p:cNvPr id="149" name="Google Shape;149;p7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7" descr="Obsah obrázku knihovna, oblečení, interiér, Regály a police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2327" r="1" b="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4" descr="Obsah obrázku osoba, oblečení, interiér, Lidská tvář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6784" r="-1" b="6427"/>
          <a:stretch/>
        </p:blipFill>
        <p:spPr>
          <a:xfrm>
            <a:off x="-1" y="190"/>
            <a:ext cx="8128855" cy="529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0F4861">
                  <a:alpha val="10980"/>
                </a:srgbClr>
              </a:gs>
              <a:gs pos="28000">
                <a:srgbClr val="0F4861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cs-CZ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Grand suites</a:t>
            </a:r>
            <a:endParaRPr/>
          </a:p>
        </p:txBody>
      </p:sp>
      <p:sp>
        <p:nvSpPr>
          <p:cNvPr id="160" name="Google Shape;160;p4"/>
          <p:cNvSpPr/>
          <p:nvPr/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4" descr="Obsah obrázku oblečení, boty, osoba, muž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1" b="232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5" descr="Obsah obrázku oblečení, muž, nábytek, osoba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7937" t="1304" r="15324" b="-1303"/>
          <a:stretch/>
        </p:blipFill>
        <p:spPr>
          <a:xfrm>
            <a:off x="-4" y="10"/>
            <a:ext cx="701702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 descr="Obsah obrázku interiér, zeď, text, oblečení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5138" t="10051" b="5554"/>
          <a:stretch/>
        </p:blipFill>
        <p:spPr>
          <a:xfrm>
            <a:off x="7017026" y="10"/>
            <a:ext cx="517192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"/>
          <p:cNvSpPr/>
          <p:nvPr/>
        </p:nvSpPr>
        <p:spPr>
          <a:xfrm rot="-5400000">
            <a:off x="4152902" y="-1181101"/>
            <a:ext cx="3886200" cy="12192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1000">
                <a:srgbClr val="000000">
                  <a:alpha val="29803"/>
                </a:srgbClr>
              </a:gs>
              <a:gs pos="41000">
                <a:srgbClr val="000000">
                  <a:alpha val="45882"/>
                </a:srgbClr>
              </a:gs>
              <a:gs pos="100000">
                <a:srgbClr val="000000">
                  <a:alpha val="8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/>
          </p:nvPr>
        </p:nvSpPr>
        <p:spPr>
          <a:xfrm>
            <a:off x="352043" y="3187439"/>
            <a:ext cx="90799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lay"/>
              <a:buNone/>
            </a:pPr>
            <a:r>
              <a:rPr lang="cs-CZ" sz="7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BCP Real Estate</a:t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177" name="Google Shape;177;p6"/>
            <p:cNvSpPr/>
            <p:nvPr/>
          </p:nvSpPr>
          <p:spPr>
            <a:xfrm rot="-5400000" flipH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 rot="-5400000" flipH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58999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 rot="5400000" flipH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29000">
                  <a:srgbClr val="D86CCC">
                    <a:alpha val="0"/>
                  </a:srgbClr>
                </a:gs>
                <a:gs pos="100000">
                  <a:srgbClr val="78206E"/>
                </a:gs>
              </a:gsLst>
              <a:lin ang="9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838200" y="5595614"/>
            <a:ext cx="6850488" cy="91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lay"/>
              <a:buNone/>
            </a:pPr>
            <a:r>
              <a:rPr lang="cs-CZ" sz="3200">
                <a:solidFill>
                  <a:srgbClr val="FFFFFF"/>
                </a:solidFill>
              </a:rPr>
              <a:t>Remax Luxe Sliema </a:t>
            </a:r>
            <a:endParaRPr/>
          </a:p>
        </p:txBody>
      </p:sp>
      <p:pic>
        <p:nvPicPr>
          <p:cNvPr id="181" name="Google Shape;181;p6" descr="Obsah obrázku osoba, interiér, text, oblečení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257"/>
          <a:stretch/>
        </p:blipFill>
        <p:spPr>
          <a:xfrm>
            <a:off x="-27029" y="0"/>
            <a:ext cx="7366266" cy="534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 descr="Obsah obrázku osoba, interiér, oblečení, zeď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10919" r="1" b="6666"/>
          <a:stretch/>
        </p:blipFill>
        <p:spPr>
          <a:xfrm>
            <a:off x="7333675" y="0"/>
            <a:ext cx="4858325" cy="533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8" descr="Obsah obrázku zeď, interiér, osoba, oblečení&#10;&#10;Popis byl vytvořen automatic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4860" b="101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cs-CZ" sz="3600">
                <a:solidFill>
                  <a:srgbClr val="262626"/>
                </a:solidFill>
              </a:rPr>
              <a:t>QuickLets &amp; Zanzi Homes Tigne</a:t>
            </a:r>
            <a:endParaRPr sz="3600">
              <a:solidFill>
                <a:srgbClr val="262626"/>
              </a:solidFill>
            </a:endParaRPr>
          </a:p>
        </p:txBody>
      </p:sp>
      <p:cxnSp>
        <p:nvCxnSpPr>
          <p:cNvPr id="190" name="Google Shape;190;p8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8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Širokoúhlá obrazovka</PresentationFormat>
  <Paragraphs>32</Paragraphs>
  <Slides>23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Calibri</vt:lpstr>
      <vt:lpstr>Avenir</vt:lpstr>
      <vt:lpstr>Arial</vt:lpstr>
      <vt:lpstr>Times New Roman</vt:lpstr>
      <vt:lpstr>Play</vt:lpstr>
      <vt:lpstr>Motiv Office</vt:lpstr>
      <vt:lpstr>Motiv Office</vt:lpstr>
      <vt:lpstr>Erasmus+ na Maltě</vt:lpstr>
      <vt:lpstr>Stáž na Maltě</vt:lpstr>
      <vt:lpstr>Topics</vt:lpstr>
      <vt:lpstr>Jobs</vt:lpstr>
      <vt:lpstr>National bibliographic office</vt:lpstr>
      <vt:lpstr>Grand suites</vt:lpstr>
      <vt:lpstr>BCP Real Estate</vt:lpstr>
      <vt:lpstr>Remax Luxe Sliema </vt:lpstr>
      <vt:lpstr>QuickLets &amp; Zanzi Homes Tigne</vt:lpstr>
      <vt:lpstr>FreeMyMe</vt:lpstr>
      <vt:lpstr>RecruitGiant</vt:lpstr>
      <vt:lpstr>Privilege Trips </vt:lpstr>
      <vt:lpstr>QuickLets Ta'Xbiex</vt:lpstr>
      <vt:lpstr>Polaris consultancy</vt:lpstr>
      <vt:lpstr>School trips</vt:lpstr>
      <vt:lpstr>Valletta</vt:lpstr>
      <vt:lpstr>Harbour cruise </vt:lpstr>
      <vt:lpstr>Gozo</vt:lpstr>
      <vt:lpstr>Free time</vt:lpstr>
      <vt:lpstr>Prezentace aplikace PowerPoint</vt:lpstr>
      <vt:lpstr>Prezentace aplikace PowerPoint</vt:lpstr>
      <vt:lpstr>Prezentace aplikace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na Maltě</dc:title>
  <dc:creator>Janka Gregorková</dc:creator>
  <cp:lastModifiedBy>Koudelková Olga</cp:lastModifiedBy>
  <cp:revision>1</cp:revision>
  <dcterms:created xsi:type="dcterms:W3CDTF">2024-10-26T15:05:10Z</dcterms:created>
  <dcterms:modified xsi:type="dcterms:W3CDTF">2024-11-15T08:53:51Z</dcterms:modified>
</cp:coreProperties>
</file>